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a572b3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ba572b3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ba572b36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ba572b36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ba572b36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ba572b36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a572b36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ba572b36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ba572b36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ba572b36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a572b364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ba572b364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a572b364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a572b364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ba572b364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ba572b364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F2CC"/>
                </a:highlight>
              </a:rPr>
              <a:t>3D Virtual Scene Navigation Using a 2D Minimap and Object Detection</a:t>
            </a:r>
            <a:endParaRPr sz="3800">
              <a:highlight>
                <a:srgbClr val="FFF2CC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Dewey, Aakash Mahesha, Sam Tripathi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esigned and implemented a program for navigating a player character in a 3D video game environment toward in-game objectives, using only onscreen visual information.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Leveraged a common onscreen display element, the 2D "minimap", to efficiently retrieve routing information that can be translated into input commands to the player character.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Implemented 3D object detection, in combination with an algorithm that allows our program to adjust its input commands based on whether there is an object obstructing our path.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Playing Video Games Using Only the Screen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5526" l="3557" r="4504" t="0"/>
          <a:stretch/>
        </p:blipFill>
        <p:spPr>
          <a:xfrm>
            <a:off x="559350" y="1243175"/>
            <a:ext cx="5007974" cy="291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325" y="3522275"/>
            <a:ext cx="5573425" cy="13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Minimap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50" y="1537475"/>
            <a:ext cx="4021225" cy="28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7701" l="0" r="0" t="5084"/>
          <a:stretch/>
        </p:blipFill>
        <p:spPr>
          <a:xfrm>
            <a:off x="5345950" y="1537475"/>
            <a:ext cx="2962700" cy="28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Object Detection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17890" r="16839" t="0"/>
          <a:stretch/>
        </p:blipFill>
        <p:spPr>
          <a:xfrm>
            <a:off x="4572000" y="1352175"/>
            <a:ext cx="3881375" cy="299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7165" r="10476" t="0"/>
          <a:stretch/>
        </p:blipFill>
        <p:spPr>
          <a:xfrm>
            <a:off x="414375" y="1352175"/>
            <a:ext cx="3805399" cy="29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on GTA-V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</a:t>
            </a:r>
            <a:r>
              <a:rPr lang="en"/>
              <a:t> the </a:t>
            </a:r>
            <a:r>
              <a:rPr lang="en"/>
              <a:t>state-of-the-art YOLOv5 Object detection model for detecting vehicles.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GTA-V Vehicle Dataset from Roboflow.com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00" y="2679549"/>
            <a:ext cx="3582824" cy="198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950" y="2379600"/>
            <a:ext cx="3043180" cy="22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1107" l="795" r="972" t="1748"/>
          <a:stretch/>
        </p:blipFill>
        <p:spPr>
          <a:xfrm>
            <a:off x="395650" y="442750"/>
            <a:ext cx="82051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 Performance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25" y="1202525"/>
            <a:ext cx="764195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Loop for the player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from minimap parsing (Global Path)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from Object detection (Local Path)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take the sum of the errors and then normalize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value is then used to determine which key and how long to press it (note: we only consider lateral movements A,D since W key is almost always pressed)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977" y="1266264"/>
            <a:ext cx="4392725" cy="26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